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96" r:id="rId4"/>
    <p:sldId id="281" r:id="rId5"/>
    <p:sldId id="282" r:id="rId6"/>
    <p:sldId id="284" r:id="rId7"/>
    <p:sldId id="287" r:id="rId8"/>
    <p:sldId id="288" r:id="rId9"/>
    <p:sldId id="295" r:id="rId10"/>
    <p:sldId id="291" r:id="rId11"/>
    <p:sldId id="293" r:id="rId12"/>
    <p:sldId id="294" r:id="rId13"/>
    <p:sldId id="268" r:id="rId14"/>
    <p:sldId id="264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962F8D07-EBB0-4205-AE44-AAB719643195}">
          <p14:sldIdLst>
            <p14:sldId id="256"/>
            <p14:sldId id="258"/>
          </p14:sldIdLst>
        </p14:section>
        <p14:section name="Sección de resumen" id="{0649579D-39C3-49C1-AA75-AFED44BC36B9}">
          <p14:sldIdLst>
            <p14:sldId id="296"/>
          </p14:sldIdLst>
        </p14:section>
        <p14:section name="Sección 1" id="{BA9A0B90-D5AF-4C8A-8FB3-47C002FDE074}">
          <p14:sldIdLst>
            <p14:sldId id="281"/>
          </p14:sldIdLst>
        </p14:section>
        <p14:section name="Sección 2" id="{A3E4C0A5-A93F-4B94-AD60-A29D04E1CE33}">
          <p14:sldIdLst>
            <p14:sldId id="282"/>
          </p14:sldIdLst>
        </p14:section>
        <p14:section name="Sección 4" id="{5D61B188-DA63-4B21-9248-3B792C41F549}">
          <p14:sldIdLst>
            <p14:sldId id="284"/>
            <p14:sldId id="287"/>
            <p14:sldId id="288"/>
          </p14:sldIdLst>
        </p14:section>
        <p14:section name="Sección 4" id="{CCA7360F-69C7-497E-B817-70513E0FBAC0}">
          <p14:sldIdLst>
            <p14:sldId id="295"/>
          </p14:sldIdLst>
        </p14:section>
        <p14:section name="Sección 5" id="{04D5AE16-04D8-4103-A86B-55017735101D}">
          <p14:sldIdLst>
            <p14:sldId id="291"/>
            <p14:sldId id="293"/>
            <p14:sldId id="294"/>
            <p14:sldId id="268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E8A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48" autoAdjust="0"/>
    <p:restoredTop sz="94940" autoAdjust="0"/>
  </p:normalViewPr>
  <p:slideViewPr>
    <p:cSldViewPr snapToGrid="0">
      <p:cViewPr varScale="1">
        <p:scale>
          <a:sx n="77" d="100"/>
          <a:sy n="77" d="100"/>
        </p:scale>
        <p:origin x="586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g>
</file>

<file path=ppt/media/image23.jpg>
</file>

<file path=ppt/media/image24.jpg>
</file>

<file path=ppt/media/image25.gif>
</file>

<file path=ppt/media/image26.png>
</file>

<file path=ppt/media/image3.png>
</file>

<file path=ppt/media/image4.png>
</file>

<file path=ppt/media/image5.gif>
</file>

<file path=ppt/media/image6.gif>
</file>

<file path=ppt/media/image7.jp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FCC65E-5845-4B5A-95D7-3D9F92D52230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644BA5-82C1-486B-9D99-1C97EFEE793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1830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64B3E-CFA5-4B99-9143-34A5E3058A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2ADE939-2039-4C18-ADDF-1CBF109A2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8CD5339-518B-413A-B2E2-5D47D94B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36EBD5-DB9E-4D4F-918B-20EC49953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2B7E6A-2BED-486E-A505-A11D91FE1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1759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4863DE-BCE3-4B71-BDE0-25D090EDB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C6C887B-7F2B-4DBF-915E-5997AEC9B8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3150D9-DBB1-4E32-A1DC-78D24963A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8E12E4-24AC-4BB2-8FC4-D70EF01E6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6EA4BE-37BB-4D62-A546-B992DEB33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3853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405AE-A29C-417F-8F10-D61A2E874C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97F3E63-5F96-4D14-BEB0-7B204DCFD2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80AFD81-2176-4E3B-A8BE-4A46FBF0C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7E165B-CBC8-48F9-AB29-567F5974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DE3A2A7-C84F-4390-ACDD-2037D61D7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0413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75D8A-2D18-4F31-A140-25F74C067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397F0D-F7F5-48E5-9C02-24A34F9AD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7DD322-2035-4468-80AA-3F1CD4D96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92BF4D-2302-4A43-9F4B-FD3732314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D6310D-253F-4B6C-8EAE-F73272673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4538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27F6C-1789-43A7-A984-3B382DE7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9484DDB-91B0-4F46-9F41-B51BA12A2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B55657-540D-4044-A944-DBC11575A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E6A11D6-0C5F-486C-AB0A-B38B4F8E2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E700DB-6C95-46F9-BFC9-BFB16D55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6134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367D9-5F1E-4C30-98A5-73C2FCEB3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B2A23E-7399-49F8-AB5B-8A46E8671F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C29ADA-DBF9-4504-876E-0315E16F4F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7403CF6-7A02-4ADF-A825-ACD8297BE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ACF3B3E-DB31-438B-B298-94718363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A45B46F-46BB-4684-B035-831A9C60F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2624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6613DB-C55F-4F29-8D73-A99D3E769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5015F4-783C-4D43-86D5-840897811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3EEFA81-08C1-43F0-B012-6A82AF0C3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C62F430-9B71-4553-90AC-7A204EC591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3976CF8-823B-4FD3-B6C7-BE1428308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C79D2C3-2311-44D2-8372-366F29894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AA378A8-A326-40E9-9A0C-FBA8DBBD0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E72EB1-ABDD-474A-8D4A-4EA6F461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568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39B77-DC85-4DD3-8DFE-6BA2E4F89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1AE2158-4CA0-44F8-B67B-FC9BA7F13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3FEB08E-5B90-4CF4-B9F9-A827DD190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D4EC88-13EB-4952-BC4E-C2E8D16E8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9744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EC0D244-3B36-4DCA-8307-9C5E11A1C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27D9CFA-D4DE-4DB4-B58A-A758038FE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3BB2064-B099-4C2D-98A7-30E812178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8980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966535-8978-4616-92CF-664E063B1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CB0741-396D-4863-A43E-FDA8815FD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24185D-2609-4C34-A49E-3A6E63BB6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147B71F-B8D7-4303-A114-702DEA33A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7A9DFD5-061D-4D76-B451-9435B436A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011956B-230C-46C9-9FA4-E7793CD4D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96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2527CA-D296-45D4-BFAD-6447025F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C08EC81-30F4-44FF-97D4-0F1F7DB2C8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125DB1B-A345-470F-94B1-C18676FEA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2C9385-A385-4904-8F22-47E7BE83F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BB50E97-F89E-4300-95CE-38095B2FF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6897EF-0933-4CE9-9216-1A31B97E2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503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9AEE57-380C-4951-B114-AEEDD332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AF02FB9-F766-45CE-8F4A-B77D85916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B3ACA73-2465-45A2-8610-13FDD157E2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5A071-7DFD-42CB-858E-1DB2CCD41F51}" type="datetimeFigureOut">
              <a:rPr lang="es-ES" smtClean="0"/>
              <a:t>12/05/2019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0C3C90-D2A0-49CC-ABF0-49025594F7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7D3CE5-CB00-43C2-9821-B18ABAC07C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D8864-5968-44A0-B0E8-7917C1C72E8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2230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gif"/><Relationship Id="rId4" Type="http://schemas.openxmlformats.org/officeDocument/2006/relationships/image" Target="../media/image2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gif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9.png"/><Relationship Id="rId7" Type="http://schemas.openxmlformats.org/officeDocument/2006/relationships/slide" Target="slide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slide" Target="slide10.xml"/><Relationship Id="rId5" Type="http://schemas.openxmlformats.org/officeDocument/2006/relationships/image" Target="../media/image11.png"/><Relationship Id="rId10" Type="http://schemas.openxmlformats.org/officeDocument/2006/relationships/slide" Target="slide9.xml"/><Relationship Id="rId4" Type="http://schemas.openxmlformats.org/officeDocument/2006/relationships/image" Target="../media/image10.png"/><Relationship Id="rId9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E0EF57B-A5FE-488F-B6CF-76BDD05930E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310"/>
            <a:ext cx="12192000" cy="697351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24797FB-3DE4-4B4D-81A5-F67DFC7246BA}"/>
              </a:ext>
            </a:extLst>
          </p:cNvPr>
          <p:cNvPicPr/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360" y="170535"/>
            <a:ext cx="5532120" cy="348996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4B2F2FA-D401-4DEE-B378-B35C95090B9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79" y="3863340"/>
            <a:ext cx="10012680" cy="286511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uadro de texto 2">
            <a:extLst>
              <a:ext uri="{FF2B5EF4-FFF2-40B4-BE49-F238E27FC236}">
                <a16:creationId xmlns:a16="http://schemas.microsoft.com/office/drawing/2014/main" id="{741EF00F-710D-4D21-90B2-5429D34C8F11}"/>
              </a:ext>
            </a:extLst>
          </p:cNvPr>
          <p:cNvSpPr txBox="1"/>
          <p:nvPr/>
        </p:nvSpPr>
        <p:spPr>
          <a:xfrm>
            <a:off x="3619500" y="820124"/>
            <a:ext cx="4953000" cy="1449809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sz="8800" b="1" dirty="0" err="1">
                <a:ln w="9525" cap="flat" cmpd="sng" algn="ctr">
                  <a:solidFill>
                    <a:srgbClr val="FFFFFF"/>
                  </a:solidFill>
                  <a:prstDash val="solid"/>
                  <a:round/>
                </a:ln>
                <a:solidFill>
                  <a:srgbClr val="000000"/>
                </a:solidFill>
                <a:effectLst>
                  <a:outerShdw blurRad="12700" dist="38100" dir="2700000" algn="tl">
                    <a:schemeClr val="bg1">
                      <a:lumMod val="5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AmaRon</a:t>
            </a:r>
            <a:endParaRPr lang="es-E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uadro de texto 3">
            <a:extLst>
              <a:ext uri="{FF2B5EF4-FFF2-40B4-BE49-F238E27FC236}">
                <a16:creationId xmlns:a16="http://schemas.microsoft.com/office/drawing/2014/main" id="{4919C0C0-DF9B-494C-99BC-894A8E163D2D}"/>
              </a:ext>
            </a:extLst>
          </p:cNvPr>
          <p:cNvSpPr txBox="1"/>
          <p:nvPr/>
        </p:nvSpPr>
        <p:spPr>
          <a:xfrm>
            <a:off x="4465795" y="1915515"/>
            <a:ext cx="3123248" cy="752550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sz="3200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Sírvete y disfruta.</a:t>
            </a:r>
            <a:endParaRPr lang="es-E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75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5FB6A0D-A625-48DF-B097-B9451907D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89" y="380736"/>
            <a:ext cx="10630821" cy="6096528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A094413-C1F5-443F-8741-DEB971E30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4542"/>
            <a:ext cx="999241" cy="56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47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5E2D415-9F9C-4FAE-99D9-AC9317EEEC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9"/>
          <a:stretch/>
        </p:blipFill>
        <p:spPr>
          <a:xfrm>
            <a:off x="1531088" y="372140"/>
            <a:ext cx="9205894" cy="6124354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7504FB1-AD0B-45A1-BF9B-144FBF1AAF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4542"/>
            <a:ext cx="999241" cy="56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6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FEABDA6-91B6-4370-A00C-54618E0C9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65"/>
          <a:stretch/>
        </p:blipFill>
        <p:spPr>
          <a:xfrm>
            <a:off x="4961013" y="85060"/>
            <a:ext cx="2596381" cy="313660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62DDD11-C485-4B4F-8AB0-29D89D6E2D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9121" y="625378"/>
            <a:ext cx="2415202" cy="241520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EA4FC88-FE01-4FC5-8231-BF459CDCFB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591" y="320971"/>
            <a:ext cx="2900695" cy="290069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222770B-252A-4736-9927-944EC1F647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154" y="3429000"/>
            <a:ext cx="3810000" cy="285750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F4C14A0-CD65-42E9-BE12-8660E11BEFA0}"/>
              </a:ext>
            </a:extLst>
          </p:cNvPr>
          <p:cNvSpPr txBox="1"/>
          <p:nvPr/>
        </p:nvSpPr>
        <p:spPr>
          <a:xfrm>
            <a:off x="680482" y="3700910"/>
            <a:ext cx="2900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Basic – 10€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952F3D0-E93A-473A-B52E-D4E08F18BA18}"/>
              </a:ext>
            </a:extLst>
          </p:cNvPr>
          <p:cNvSpPr txBox="1"/>
          <p:nvPr/>
        </p:nvSpPr>
        <p:spPr>
          <a:xfrm>
            <a:off x="680483" y="4224130"/>
            <a:ext cx="2900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Normal – 15€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9C042129-CE13-454A-88FB-A39FC072C984}"/>
              </a:ext>
            </a:extLst>
          </p:cNvPr>
          <p:cNvSpPr txBox="1"/>
          <p:nvPr/>
        </p:nvSpPr>
        <p:spPr>
          <a:xfrm>
            <a:off x="680482" y="4747350"/>
            <a:ext cx="2900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Premium – 15€</a:t>
            </a:r>
          </a:p>
        </p:txBody>
      </p: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1AC711E4-5259-4D9B-83B7-D60ACE351476}"/>
              </a:ext>
            </a:extLst>
          </p:cNvPr>
          <p:cNvCxnSpPr>
            <a:cxnSpLocks/>
          </p:cNvCxnSpPr>
          <p:nvPr/>
        </p:nvCxnSpPr>
        <p:spPr>
          <a:xfrm>
            <a:off x="2971800" y="3429000"/>
            <a:ext cx="1451113" cy="5027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01C3ADD2-6A15-41E6-BAA0-5A8E7BDB744F}"/>
              </a:ext>
            </a:extLst>
          </p:cNvPr>
          <p:cNvCxnSpPr>
            <a:cxnSpLocks/>
          </p:cNvCxnSpPr>
          <p:nvPr/>
        </p:nvCxnSpPr>
        <p:spPr>
          <a:xfrm>
            <a:off x="6140852" y="3021611"/>
            <a:ext cx="0" cy="6792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8D07181E-774B-4FE6-A3EC-FC7BA0159625}"/>
              </a:ext>
            </a:extLst>
          </p:cNvPr>
          <p:cNvCxnSpPr>
            <a:cxnSpLocks/>
          </p:cNvCxnSpPr>
          <p:nvPr/>
        </p:nvCxnSpPr>
        <p:spPr>
          <a:xfrm flipH="1">
            <a:off x="7557394" y="3247914"/>
            <a:ext cx="1931566" cy="6838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44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 build="allAtOnce"/>
      <p:bldP spid="29" grpId="0" build="allAtOnce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5F03AB54-859B-4B19-BF19-D217A6413DB6}"/>
              </a:ext>
            </a:extLst>
          </p:cNvPr>
          <p:cNvSpPr/>
          <p:nvPr/>
        </p:nvSpPr>
        <p:spPr>
          <a:xfrm rot="20256951">
            <a:off x="120712" y="2048968"/>
            <a:ext cx="11950579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¡¡¡ Y TODO ESTO POR EL MÓDICO PRECIO</a:t>
            </a:r>
          </a:p>
          <a:p>
            <a:pPr algn="ctr"/>
            <a:r>
              <a:rPr lang="es-E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DE </a:t>
            </a:r>
          </a:p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125 000 € !!!</a:t>
            </a:r>
          </a:p>
        </p:txBody>
      </p:sp>
    </p:spTree>
    <p:extLst>
      <p:ext uri="{BB962C8B-B14F-4D97-AF65-F5344CB8AC3E}">
        <p14:creationId xmlns:p14="http://schemas.microsoft.com/office/powerpoint/2010/main" val="3814929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animal, mamífero, llama, interior&#10;&#10;Descripción generada con confianza muy alta">
            <a:extLst>
              <a:ext uri="{FF2B5EF4-FFF2-40B4-BE49-F238E27FC236}">
                <a16:creationId xmlns:a16="http://schemas.microsoft.com/office/drawing/2014/main" id="{68354BE1-AA95-4C54-B7E1-6317791BB3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796" y="334876"/>
            <a:ext cx="6814407" cy="6188248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647D341-3841-4E6A-8F16-82E29549054C}"/>
              </a:ext>
            </a:extLst>
          </p:cNvPr>
          <p:cNvSpPr/>
          <p:nvPr/>
        </p:nvSpPr>
        <p:spPr>
          <a:xfrm rot="20807025">
            <a:off x="249081" y="476894"/>
            <a:ext cx="3508076" cy="2585323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GRACIAS </a:t>
            </a:r>
          </a:p>
          <a:p>
            <a:pPr algn="ctr"/>
            <a:r>
              <a:rPr lang="es-ES" sz="5400" b="1" dirty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0000"/>
                </a:solidFill>
              </a:rPr>
              <a:t>POR SU</a:t>
            </a:r>
          </a:p>
          <a:p>
            <a:pPr algn="ctr"/>
            <a:r>
              <a:rPr lang="es-ES" sz="5400" b="1" cap="none" spc="0" dirty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0000"/>
                </a:solidFill>
                <a:effectLst/>
              </a:rPr>
              <a:t>ATENSION! </a:t>
            </a:r>
          </a:p>
        </p:txBody>
      </p:sp>
    </p:spTree>
    <p:extLst>
      <p:ext uri="{BB962C8B-B14F-4D97-AF65-F5344CB8AC3E}">
        <p14:creationId xmlns:p14="http://schemas.microsoft.com/office/powerpoint/2010/main" val="3102504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2901FED-4FC9-4ED5-8123-C98BCD161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F07DB7F0-43F7-48E6-8775-926D870C0C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3078">
            <a:off x="1738616" y="473331"/>
            <a:ext cx="2428821" cy="1859228"/>
          </a:xfr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3B797909-0A62-4F46-86ED-17CAC2E9BA25}"/>
              </a:ext>
            </a:extLst>
          </p:cNvPr>
          <p:cNvPicPr/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45" y="1677359"/>
            <a:ext cx="4069954" cy="20995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Cuadro de texto 2">
            <a:extLst>
              <a:ext uri="{FF2B5EF4-FFF2-40B4-BE49-F238E27FC236}">
                <a16:creationId xmlns:a16="http://schemas.microsoft.com/office/drawing/2014/main" id="{54CA52F9-2784-4927-9EBA-E717A322A2FA}"/>
              </a:ext>
            </a:extLst>
          </p:cNvPr>
          <p:cNvSpPr txBox="1"/>
          <p:nvPr/>
        </p:nvSpPr>
        <p:spPr>
          <a:xfrm>
            <a:off x="956708" y="2168799"/>
            <a:ext cx="3070986" cy="842217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sz="5400" b="1" dirty="0" err="1">
                <a:ln w="9525" cap="flat" cmpd="sng" algn="ctr">
                  <a:solidFill>
                    <a:srgbClr val="FFFFFF"/>
                  </a:solidFill>
                  <a:prstDash val="solid"/>
                  <a:round/>
                </a:ln>
                <a:solidFill>
                  <a:srgbClr val="000000"/>
                </a:solidFill>
                <a:effectLst>
                  <a:outerShdw blurRad="12700" dist="38100" dir="2700000" algn="tl">
                    <a:schemeClr val="bg1">
                      <a:lumMod val="5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AmaRon</a:t>
            </a:r>
            <a:endParaRPr lang="es-E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F10BBAB2-8C15-4007-BB3E-F935156AB5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09" y="4481986"/>
            <a:ext cx="3705225" cy="2079414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43CE3934-340C-4142-8955-046952F145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861" y="496958"/>
            <a:ext cx="6672051" cy="576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59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Vista general de resumen 4">
                <a:extLst>
                  <a:ext uri="{FF2B5EF4-FFF2-40B4-BE49-F238E27FC236}">
                    <a16:creationId xmlns:a16="http://schemas.microsoft.com/office/drawing/2014/main" id="{0153381F-3003-4845-9109-E07F4E3AD63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43800931"/>
                  </p:ext>
                </p:extLst>
              </p:nvPr>
            </p:nvGraphicFramePr>
            <p:xfrm>
              <a:off x="838200" y="218661"/>
              <a:ext cx="10515600" cy="5958302"/>
            </p:xfrm>
            <a:graphic>
              <a:graphicData uri="http://schemas.microsoft.com/office/powerpoint/2016/summaryzoom">
                <psuz:summaryZm>
                  <psuz:summaryZmObj sectionId="{BA9A0B90-D5AF-4C8A-8FB3-47C002FDE074}" offsetFactorX="51875" offsetFactorY="106203">
                    <psuz:zmPr id="{89F75C24-5747-4353-ADD6-E176C1CBAAEF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668920" y="2077124"/>
                          <a:ext cx="3177760" cy="178749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A3E4C0A5-A93F-4B94-AD60-A29D04E1CE33}" offsetFactorX="-156076" offsetFactorY="5569">
                    <psuz:zmPr id="{BFDB678A-5072-42DF-852F-7DB605547C7A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57666" y="278296"/>
                          <a:ext cx="3177760" cy="178749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5D61B188-DA63-4B21-9248-3B792C41F549}" offsetFactorX="155135" offsetFactorY="-102867">
                    <psuz:zmPr id="{9C0147BF-A99C-480F-B375-8E2C9B4B708D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950266" y="246667"/>
                          <a:ext cx="3177760" cy="178749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CCA7360F-69C7-497E-B817-70513E0FBAC0}" offsetFactorX="-154509" offsetFactorY="106759">
                    <psuz:zmPr id="{14193B14-1133-4244-BAD5-0B095B640AED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07452" y="3993719"/>
                          <a:ext cx="3177760" cy="178749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04D5AE16-04D8-4103-A86B-55017735101D}" offsetFactorX="156073" offsetFactorY="-1668">
                    <psuz:zmPr id="{DBB047B7-8144-4641-9D57-E704204116A4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980083" y="3962244"/>
                          <a:ext cx="3177760" cy="178749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Vista general de resumen 4">
                <a:extLst>
                  <a:ext uri="{FF2B5EF4-FFF2-40B4-BE49-F238E27FC236}">
                    <a16:creationId xmlns:a16="http://schemas.microsoft.com/office/drawing/2014/main" id="{0153381F-3003-4845-9109-E07F4E3AD63D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218661"/>
                <a:ext cx="10515600" cy="5958302"/>
                <a:chOff x="838200" y="218661"/>
                <a:chExt cx="10515600" cy="5958302"/>
              </a:xfrm>
            </p:grpSpPr>
            <p:pic>
              <p:nvPicPr>
                <p:cNvPr id="6" name="Imagen 6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507120" y="2295785"/>
                  <a:ext cx="3177760" cy="178749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Imagen 7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195866" y="496957"/>
                  <a:ext cx="3177760" cy="178749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8" name="Imagen 8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788466" y="465328"/>
                  <a:ext cx="3177760" cy="178749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9" name="Imagen 9">
                  <a:hlinkClick r:id="rId1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245652" y="4212380"/>
                  <a:ext cx="3177760" cy="178749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10" name="Imagen 10">
                  <a:hlinkClick r:id="rId11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818283" y="4180905"/>
                  <a:ext cx="3177760" cy="1787490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236413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5DF9CE8-3886-43E9-B089-B2D8520699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3410"/>
            <a:ext cx="1178766" cy="664038"/>
          </a:xfrm>
          <a:prstGeom prst="rect">
            <a:avLst/>
          </a:prstGeom>
        </p:spPr>
      </p:pic>
      <p:pic>
        <p:nvPicPr>
          <p:cNvPr id="8" name="Grabación de pantalla 7">
            <a:hlinkClick r:id="" action="ppaction://media"/>
            <a:extLst>
              <a:ext uri="{FF2B5EF4-FFF2-40B4-BE49-F238E27FC236}">
                <a16:creationId xmlns:a16="http://schemas.microsoft.com/office/drawing/2014/main" id="{FF8E0936-E779-4F41-814B-5EB8759A00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3409" y="612791"/>
            <a:ext cx="10405182" cy="543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353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189F543-E2BB-4A1D-AD63-BB21E0838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4542"/>
            <a:ext cx="999241" cy="562906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B981F5F-54B1-44E1-81E5-7B9A85957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795" y="475751"/>
            <a:ext cx="9730410" cy="590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4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8D67BA1-07C9-4E1F-8600-4D62CB4D7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22" y="427384"/>
            <a:ext cx="10058400" cy="567524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FE4716E-92AA-4C7A-BFBB-24D592D4BC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4542"/>
            <a:ext cx="999241" cy="562906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150B1E22-1EDA-467B-A55C-62C14AF77C12}"/>
              </a:ext>
            </a:extLst>
          </p:cNvPr>
          <p:cNvSpPr/>
          <p:nvPr/>
        </p:nvSpPr>
        <p:spPr>
          <a:xfrm>
            <a:off x="1123122" y="4770783"/>
            <a:ext cx="2136913" cy="844826"/>
          </a:xfrm>
          <a:prstGeom prst="ellipse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603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186099F-D8CA-4BA0-A826-598831CAB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946" y="367748"/>
            <a:ext cx="10757606" cy="581439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C471020-A6E8-444E-9F69-333EFB856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4542"/>
            <a:ext cx="999241" cy="56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031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zoom dir="in"/>
      </p:transition>
    </mc:Choice>
    <mc:Fallback>
      <p:transition spd="slow">
        <p:zoom dir="in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08AE519-302E-4D4E-A23A-A9BF751D3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05" y="1010161"/>
            <a:ext cx="10738884" cy="528438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7359C6E-D54F-499F-B167-2E50BE8A4B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4542"/>
            <a:ext cx="999241" cy="56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041359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bación de pantalla 1">
            <a:hlinkClick r:id="" action="ppaction://media"/>
            <a:extLst>
              <a:ext uri="{FF2B5EF4-FFF2-40B4-BE49-F238E27FC236}">
                <a16:creationId xmlns:a16="http://schemas.microsoft.com/office/drawing/2014/main" id="{D617CED4-9EBA-4131-A6EF-BAFF3B04996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6526.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1108" y="293204"/>
            <a:ext cx="10545763" cy="6271592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E616E99-2B22-46A7-9906-311F23F820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4542"/>
            <a:ext cx="999241" cy="56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84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36</Words>
  <Application>Microsoft Office PowerPoint</Application>
  <PresentationFormat>Panorámica</PresentationFormat>
  <Paragraphs>12</Paragraphs>
  <Slides>14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Tamara Elizabeth Salcedo Peinado</dc:creator>
  <cp:lastModifiedBy>Tamara Elizabeth Salcedo Peinado</cp:lastModifiedBy>
  <cp:revision>5</cp:revision>
  <dcterms:created xsi:type="dcterms:W3CDTF">2019-05-12T18:37:24Z</dcterms:created>
  <dcterms:modified xsi:type="dcterms:W3CDTF">2019-05-12T20:08:58Z</dcterms:modified>
</cp:coreProperties>
</file>